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60" r:id="rId6"/>
    <p:sldId id="270" r:id="rId7"/>
    <p:sldId id="281" r:id="rId8"/>
    <p:sldId id="282" r:id="rId9"/>
    <p:sldId id="257" r:id="rId10"/>
    <p:sldId id="258" r:id="rId11"/>
    <p:sldId id="259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5" r:id="rId20"/>
    <p:sldId id="287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CE8E1"/>
    <a:srgbClr val="F8F9FA"/>
    <a:srgbClr val="121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1" autoAdjust="0"/>
    <p:restoredTop sz="94660"/>
  </p:normalViewPr>
  <p:slideViewPr>
    <p:cSldViewPr snapToGrid="0">
      <p:cViewPr varScale="1">
        <p:scale>
          <a:sx n="75" d="100"/>
          <a:sy n="75" d="100"/>
        </p:scale>
        <p:origin x="52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1BB3-DF79-E2C4-0D5C-9D72178C0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2EED7-7F87-DC40-BEFE-19028948F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5BA86-AC0F-0AA0-92B6-9E872C6F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D17A5-6235-9695-563E-DC98AC71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34894-A3D5-4194-70FC-C65A0C23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9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3296-39DE-262D-4D11-3C076561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26FC2-01AC-CEC7-F07C-0986699E9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E5C63-BA3C-1939-CF2F-81E6AFC9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BDD1-D02F-DFC8-735D-183013E7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4D992-473A-2FCF-BC5E-56679FBD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6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A12204-24FC-D01D-FECA-77CD38EB2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6C284-43F7-5AC2-A50B-AC3C989A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CE6AA-B313-8D04-AB69-687249EC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52528-5868-2F6D-B395-83BC95C3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D611C-D8F1-5980-5664-52478877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0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6198-27DB-0434-EB41-631E73F8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D3222-8EC6-4213-15E2-564113BF9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4685-A302-D9E7-0F02-1FC5AE99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4C90-87B7-248B-7D77-A35EEC64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0AA36-3BDB-0215-E2D0-EBFA6FB6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2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B541-4F4D-F4C2-491E-C6A646FF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A858B-2182-577D-1A46-56E1CC1EA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3102F-151F-FB8F-1807-63F4A4F9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F59D6-45AA-97CE-4C7B-BAC513FF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7194-4717-797B-45F6-CB4AAA80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7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0DB0-0D65-19D8-D001-9F142861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1AA5-B89C-4202-F180-66E221019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22E40-25DF-3E6C-7B4D-F5D950313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F6BC7-EF53-3045-134C-9DD7D5AA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F4B0A-BD53-A590-5D46-D72D0372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61D94-D028-8F0C-FDA5-BD05F216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3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C7BE-3728-BAF5-54D9-3D0580CA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546B4-E4A0-50CD-1D62-3BFBA5878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C24B9-8016-C44E-A5AD-B76DC5A26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1773E-82CC-FF71-15C2-3F4234414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BAF6D-C886-15FD-DC6D-AB7ABC38F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361BA-195A-0069-1624-E08B19AF0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E00BDF-0360-92CB-5131-24BC0BD8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D4E14-FD8F-26BB-D457-2EBCB866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1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D477-B9A5-0C30-65D5-01BBF7A1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0415D-929B-F432-1D2F-6FF190E8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39E70-DC75-CB4C-4FD3-26D715EB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AAF52-49BB-604E-EF96-8BA7F298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BFEFE-6090-CC00-0EB8-A33FDF437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D03FC-A93D-2DE6-B6A4-D87DE9A7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15CC4-4CF3-8D64-3F96-B7EFE7FE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0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969B-AF03-0732-BF70-159AEA21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5CC4-C5D7-F5D1-8FD1-9C34E0783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A15E1-7C4C-6646-52F5-2D67DFE3D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CE256-F778-9D6F-E43F-B4A3228C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AC9E2-39C3-1F0C-B965-19116064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F62B6-3EFB-812E-DB99-ED9E056E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BFB5-DB76-24A1-04EE-4D757EF8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9325B-4556-782C-4C69-40D69AF6E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5D8F9-7A78-458C-6014-8B14B291E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22735-6703-5E83-34B4-8642ACFF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6C733-C609-4147-6770-3296FB13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118DB-6B77-F532-F830-E4587E46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4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D275EA-841A-58B1-23B0-4DA8DC06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F1860-7FD9-04AC-FC62-DC03EE488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CA2BA-AB7E-ABC3-E274-A3841E22B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2BB18-1103-194B-51E1-58EB4DF27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C5547-DD2C-C524-AA4E-043E4CAA5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9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F0F26-0E99-3688-7F05-4FEDE989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54" y="108044"/>
            <a:ext cx="9599738" cy="4404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24965-30CF-4D71-1511-39F6498CAA84}"/>
              </a:ext>
            </a:extLst>
          </p:cNvPr>
          <p:cNvSpPr txBox="1"/>
          <p:nvPr/>
        </p:nvSpPr>
        <p:spPr>
          <a:xfrm>
            <a:off x="1400408" y="4755513"/>
            <a:ext cx="9391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Dr. Stylianos Karagiannis [Post Doc @ IURC/Greece, Researcher @ PDM/Portugal]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Email: skaragiannis@ionio.gr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35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34B3E-E8E4-7F55-4BB0-C1F1A52C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" y="1717055"/>
            <a:ext cx="12140571" cy="34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CCC39-2EA6-2932-D1BD-FD549260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" y="922578"/>
            <a:ext cx="12057270" cy="513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59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0BE83-DE3A-F6B5-8345-13FBD4E1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546"/>
            <a:ext cx="12135711" cy="579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83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BB530-E785-2624-8917-00B7E3AD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8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reless Modbus | Accuenergy">
            <a:extLst>
              <a:ext uri="{FF2B5EF4-FFF2-40B4-BE49-F238E27FC236}">
                <a16:creationId xmlns:a16="http://schemas.microsoft.com/office/drawing/2014/main" id="{384BD7F2-233E-CB14-37B0-557460F5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72" y="123017"/>
            <a:ext cx="9145655" cy="6451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31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Figure 8 from DNP3 network scanning and reconnaissance for critical  infrastructure | Semantic Scholar">
            <a:extLst>
              <a:ext uri="{FF2B5EF4-FFF2-40B4-BE49-F238E27FC236}">
                <a16:creationId xmlns:a16="http://schemas.microsoft.com/office/drawing/2014/main" id="{31C59CF5-6FD3-DEED-3EF0-0D5409D3A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94" y="410154"/>
            <a:ext cx="11668212" cy="6037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250A6-41CB-F312-82F2-8858B4D7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2" y="108323"/>
            <a:ext cx="10680641" cy="665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96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6B4C3-1568-BF9F-883E-1C606BD4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16"/>
            <a:ext cx="12192000" cy="62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7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430778-662E-4038-4835-1C28DB14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1" y="598743"/>
            <a:ext cx="12081598" cy="56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09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36BD0-EB6E-68A3-28C3-6E6ED8AE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1333"/>
            <a:ext cx="12192000" cy="6341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9B4C3D-D6CC-CE72-33B4-5236AF46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5360"/>
            <a:ext cx="121920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9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9001B1-A3BA-2B47-D221-F9AC8B34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84"/>
            <a:ext cx="12192000" cy="62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88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3E3219-A685-4059-7768-7C9291BF5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4" y="231856"/>
            <a:ext cx="11749912" cy="63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7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F73EA-27C4-867B-B5C5-6E87AAE7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9" y="37769"/>
            <a:ext cx="10259122" cy="67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1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F1A05-0DEE-4588-1F17-5BB2F468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109573"/>
            <a:ext cx="10370634" cy="67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61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F1A05-0DEE-4588-1F17-5BB2F468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109573"/>
            <a:ext cx="10370634" cy="67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58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A7AD74-3A67-E3F2-8094-8B183FAD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7" y="1159728"/>
            <a:ext cx="11959385" cy="475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2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C345D7-AEC2-819D-B882-BB16F621A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76" y="223573"/>
            <a:ext cx="9446447" cy="63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7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ADF6E-E70C-341A-F112-F493212B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5" y="131335"/>
            <a:ext cx="9746166" cy="659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06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5ACC38-03CA-AFA7-C807-A19FF400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66" y="279818"/>
            <a:ext cx="8920867" cy="62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09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99139-98EE-CC20-5693-21F9A467F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44" y="187518"/>
            <a:ext cx="8142112" cy="64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7837C-B2FF-CD15-F7B7-B8AC6EED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8" y="245376"/>
            <a:ext cx="8489663" cy="63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EC86A-0F65-CD5A-8AB5-8DAD8257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823"/>
            <a:ext cx="12192000" cy="58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3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F0F26-0E99-3688-7F05-4FEDE989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31" y="395910"/>
            <a:ext cx="8610937" cy="3950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24965-30CF-4D71-1511-39F6498CAA84}"/>
              </a:ext>
            </a:extLst>
          </p:cNvPr>
          <p:cNvSpPr txBox="1"/>
          <p:nvPr/>
        </p:nvSpPr>
        <p:spPr>
          <a:xfrm>
            <a:off x="1400407" y="4707764"/>
            <a:ext cx="9391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skaragiannis@ionio.gr</a:t>
            </a:r>
          </a:p>
        </p:txBody>
      </p:sp>
    </p:spTree>
    <p:extLst>
      <p:ext uri="{BB962C8B-B14F-4D97-AF65-F5344CB8AC3E}">
        <p14:creationId xmlns:p14="http://schemas.microsoft.com/office/powerpoint/2010/main" val="303246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4388A-3677-3287-4FD9-27BECE02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245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7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C7954-4330-848E-1E7D-0162E3AD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970"/>
            <a:ext cx="12076771" cy="60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1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2EBE1-9081-AFE9-E0BD-CFF539DE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23" y="349640"/>
            <a:ext cx="9302154" cy="61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6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C03CE-6127-5B12-DCEA-90B53115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872"/>
            <a:ext cx="5740695" cy="5950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A19E7-AE3D-1901-0386-E703EFEE5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32" y="1434997"/>
            <a:ext cx="6826601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6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423CE-5927-1029-C177-CA73358A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691025"/>
            <a:ext cx="8154623" cy="51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5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EBA29-0017-B618-F1FB-84AC915C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004"/>
            <a:ext cx="12032166" cy="45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43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32</Words>
  <Application>Microsoft Office PowerPoint</Application>
  <PresentationFormat>Widescreen</PresentationFormat>
  <Paragraphs>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STYLIANOS KARAGIANNIS</dc:creator>
  <cp:lastModifiedBy>STYLIANOS KARAGIANNIS</cp:lastModifiedBy>
  <cp:revision>53</cp:revision>
  <dcterms:created xsi:type="dcterms:W3CDTF">2024-07-15T08:49:05Z</dcterms:created>
  <dcterms:modified xsi:type="dcterms:W3CDTF">2024-07-15T10:04:41Z</dcterms:modified>
</cp:coreProperties>
</file>